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232" autoAdjust="0"/>
    <p:restoredTop sz="94587" autoAdjust="0"/>
  </p:normalViewPr>
  <p:slideViewPr>
    <p:cSldViewPr snapToGrid="0">
      <p:cViewPr>
        <p:scale>
          <a:sx n="63" d="100"/>
          <a:sy n="63" d="100"/>
        </p:scale>
        <p:origin x="-22616" y="20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8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2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8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4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1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7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8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1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EF30C-047B-4ABE-ADF4-3D99FBB047E1}" type="datetimeFigureOut">
              <a:rPr lang="ko-KR" altLang="en-US" smtClean="0"/>
              <a:t>21/03/17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33656-9477-4D88-832D-2F4E1193C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63" Type="http://schemas.openxmlformats.org/officeDocument/2006/relationships/image" Target="../media/image62.jpg"/><Relationship Id="rId64" Type="http://schemas.openxmlformats.org/officeDocument/2006/relationships/image" Target="../media/image63.jpg"/><Relationship Id="rId65" Type="http://schemas.openxmlformats.org/officeDocument/2006/relationships/image" Target="../media/image64.jpg"/><Relationship Id="rId66" Type="http://schemas.openxmlformats.org/officeDocument/2006/relationships/image" Target="../media/image65.jpg"/><Relationship Id="rId67" Type="http://schemas.openxmlformats.org/officeDocument/2006/relationships/image" Target="../media/image66.jpg"/><Relationship Id="rId68" Type="http://schemas.openxmlformats.org/officeDocument/2006/relationships/image" Target="../media/image67.jpg"/><Relationship Id="rId69" Type="http://schemas.openxmlformats.org/officeDocument/2006/relationships/image" Target="../media/image68.jp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70" Type="http://schemas.openxmlformats.org/officeDocument/2006/relationships/image" Target="../media/image69.jpg"/><Relationship Id="rId71" Type="http://schemas.openxmlformats.org/officeDocument/2006/relationships/image" Target="../media/image70.jp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60" Type="http://schemas.openxmlformats.org/officeDocument/2006/relationships/image" Target="../media/image59.png"/><Relationship Id="rId61" Type="http://schemas.openxmlformats.org/officeDocument/2006/relationships/image" Target="../media/image60.jpg"/><Relationship Id="rId62" Type="http://schemas.openxmlformats.org/officeDocument/2006/relationships/image" Target="../media/image61.jp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1156" y="47612669"/>
            <a:ext cx="3857625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9189" y="-3805237"/>
            <a:ext cx="3871912" cy="68818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32736" y="23626763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81685" y="30710461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93563" y="30710461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41133" y="30710461"/>
            <a:ext cx="38576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25188" y="4870269"/>
            <a:ext cx="3857625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56702" y="4870269"/>
            <a:ext cx="3857625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99077" y="4870269"/>
            <a:ext cx="3857625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28771" y="4870269"/>
            <a:ext cx="385762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7020" y="4870513"/>
            <a:ext cx="385762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9395" y="4894581"/>
            <a:ext cx="385762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1770" y="4894581"/>
            <a:ext cx="3857625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0402" y="4884396"/>
            <a:ext cx="385762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90017" y="4894581"/>
            <a:ext cx="3857625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83508" y="30710461"/>
            <a:ext cx="3857625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11498" y="30710461"/>
            <a:ext cx="385762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7021" y="12802558"/>
            <a:ext cx="3857625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97021" y="19684870"/>
            <a:ext cx="385762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92904" y="19684870"/>
            <a:ext cx="3857625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04740" y="26542870"/>
            <a:ext cx="3857625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64971" y="19684870"/>
            <a:ext cx="3857625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30932" y="16768763"/>
            <a:ext cx="3857625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9019" y="16736257"/>
            <a:ext cx="3857625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598" y="16736257"/>
            <a:ext cx="3857625" cy="685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8177" y="16691552"/>
            <a:ext cx="3857625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060" y="16691552"/>
            <a:ext cx="3857625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16550" y="24401016"/>
            <a:ext cx="3857625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2433" y="24401016"/>
            <a:ext cx="3857625" cy="6858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70058" y="32065775"/>
            <a:ext cx="3857625" cy="6858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2433" y="32065775"/>
            <a:ext cx="3857625" cy="685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137" y="32065775"/>
            <a:ext cx="3857625" cy="6858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8127" y="32065775"/>
            <a:ext cx="3857625" cy="685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117" y="32065775"/>
            <a:ext cx="3857625" cy="685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67536" y="39473474"/>
            <a:ext cx="3857625" cy="685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1349" y="39473474"/>
            <a:ext cx="3857625" cy="6858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7924" y="46975239"/>
            <a:ext cx="3857625" cy="685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1784" y="46975239"/>
            <a:ext cx="3857625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4070" y="56013095"/>
            <a:ext cx="3857625" cy="6858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0326" y="43464161"/>
            <a:ext cx="3857625" cy="685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9326" y="41034700"/>
            <a:ext cx="3857625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3726" y="44975821"/>
            <a:ext cx="3857625" cy="685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74" y="54475079"/>
            <a:ext cx="3857625" cy="685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047" y="53603628"/>
            <a:ext cx="3857625" cy="685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1383" y="38681434"/>
            <a:ext cx="3857625" cy="6858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43660" y="56013095"/>
            <a:ext cx="3857625" cy="6858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8480" y="56013096"/>
            <a:ext cx="3857625" cy="6858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00935" y="56027792"/>
            <a:ext cx="3857625" cy="6858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2326" y="56013094"/>
            <a:ext cx="3857625" cy="6858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2021" y="56008642"/>
            <a:ext cx="3857625" cy="6858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77186" y="-10663237"/>
            <a:ext cx="3857625" cy="6858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1187" y="-10663237"/>
            <a:ext cx="3857625" cy="6858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51188" y="-3805237"/>
            <a:ext cx="3857625" cy="6858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32736" y="3052763"/>
            <a:ext cx="3857625" cy="6858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32736" y="9910763"/>
            <a:ext cx="3857625" cy="6858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32736" y="16768763"/>
            <a:ext cx="3857625" cy="6858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25188" y="-10663237"/>
            <a:ext cx="3857625" cy="6858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9189" y="-10663237"/>
            <a:ext cx="3857625" cy="6858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73190" y="-10663237"/>
            <a:ext cx="3857625" cy="685800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61" idx="2"/>
            <a:endCxn id="9" idx="0"/>
          </p:cNvCxnSpPr>
          <p:nvPr/>
        </p:nvCxnSpPr>
        <p:spPr>
          <a:xfrm>
            <a:off x="-44796375" y="-3805237"/>
            <a:ext cx="0" cy="867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5418" y="26542870"/>
            <a:ext cx="3857625" cy="68580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-32574719" y="16691552"/>
            <a:ext cx="1277698" cy="1630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1"/>
          </p:cNvCxnSpPr>
          <p:nvPr/>
        </p:nvCxnSpPr>
        <p:spPr>
          <a:xfrm flipH="1">
            <a:off x="-32504160" y="23113870"/>
            <a:ext cx="1207139" cy="1074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387" y="52752933"/>
            <a:ext cx="3857625" cy="6858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27890" y="38923775"/>
            <a:ext cx="3857625" cy="6858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387" y="45894933"/>
            <a:ext cx="3857625" cy="6858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19621" y="38936055"/>
            <a:ext cx="3857625" cy="6858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4001" y="38936055"/>
            <a:ext cx="3857625" cy="6858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1100" y="38936055"/>
            <a:ext cx="3857625" cy="6858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08725" y="38976016"/>
            <a:ext cx="3857625" cy="6858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26873" y="45656080"/>
            <a:ext cx="3857625" cy="6858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26873" y="38728837"/>
            <a:ext cx="3857625" cy="6858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6830" y="54031028"/>
            <a:ext cx="3857625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-19803548" y="20066000"/>
            <a:ext cx="1363148" cy="3379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" idx="1"/>
          </p:cNvCxnSpPr>
          <p:nvPr/>
        </p:nvCxnSpPr>
        <p:spPr>
          <a:xfrm flipV="1">
            <a:off x="-19638910" y="27830016"/>
            <a:ext cx="1322360" cy="1424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32" idx="1"/>
          </p:cNvCxnSpPr>
          <p:nvPr/>
        </p:nvCxnSpPr>
        <p:spPr>
          <a:xfrm>
            <a:off x="-19685949" y="30289255"/>
            <a:ext cx="1415891" cy="520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37" idx="1"/>
          </p:cNvCxnSpPr>
          <p:nvPr/>
        </p:nvCxnSpPr>
        <p:spPr>
          <a:xfrm>
            <a:off x="-19732989" y="31606179"/>
            <a:ext cx="1465453" cy="112962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48" idx="1"/>
          </p:cNvCxnSpPr>
          <p:nvPr/>
        </p:nvCxnSpPr>
        <p:spPr>
          <a:xfrm>
            <a:off x="-32527680" y="34686841"/>
            <a:ext cx="1266297" cy="7423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8" idx="2"/>
            <a:endCxn id="49" idx="0"/>
          </p:cNvCxnSpPr>
          <p:nvPr/>
        </p:nvCxnSpPr>
        <p:spPr>
          <a:xfrm flipH="1">
            <a:off x="-32114847" y="45539434"/>
            <a:ext cx="2782277" cy="104736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/>
          <p:nvPr/>
        </p:nvCxnSpPr>
        <p:spPr>
          <a:xfrm>
            <a:off x="-19981333" y="24242888"/>
            <a:ext cx="11740444" cy="1354668"/>
          </a:xfrm>
          <a:prstGeom prst="bentConnector3">
            <a:avLst>
              <a:gd name="adj1" fmla="val 8774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-8212667" y="25287111"/>
            <a:ext cx="2635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shot prevention:</a:t>
            </a:r>
            <a:br>
              <a:rPr lang="en-US" dirty="0" smtClean="0"/>
            </a:br>
            <a:r>
              <a:rPr lang="en-US" dirty="0" smtClean="0"/>
              <a:t>Shows Google Maps.</a:t>
            </a:r>
          </a:p>
          <a:p>
            <a:endParaRPr lang="en-US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-14760222" y="41712444"/>
            <a:ext cx="5954889" cy="8918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-14844889" y="50066222"/>
            <a:ext cx="10414000" cy="987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-14816667" y="51590222"/>
            <a:ext cx="6096000" cy="2681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-20235333" y="32653111"/>
            <a:ext cx="2173111" cy="14873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-14732000" y="47667333"/>
            <a:ext cx="705556" cy="1100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-42115069" y="55408206"/>
            <a:ext cx="1572511" cy="987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2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4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Young Son</dc:creator>
  <cp:lastModifiedBy>Son Pavlos</cp:lastModifiedBy>
  <cp:revision>21</cp:revision>
  <dcterms:created xsi:type="dcterms:W3CDTF">2017-03-20T08:04:55Z</dcterms:created>
  <dcterms:modified xsi:type="dcterms:W3CDTF">2017-03-21T08:04:08Z</dcterms:modified>
</cp:coreProperties>
</file>